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2" r:id="rId3"/>
    <p:sldId id="263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森恵美子" initials="大森恵美子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CC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78" autoAdjust="0"/>
  </p:normalViewPr>
  <p:slideViewPr>
    <p:cSldViewPr>
      <p:cViewPr varScale="1">
        <p:scale>
          <a:sx n="79" d="100"/>
          <a:sy n="79" d="100"/>
        </p:scale>
        <p:origin x="57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6122D-55F4-4BA2-8A73-2D9DC9036E50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1927D-18D0-477F-A49E-C88D2883E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7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73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1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0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15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05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53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56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9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91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48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7C6F-B33C-46CA-81CF-72D4BC78FF22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200BB-E6A1-49A7-B53C-D0AF40205B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35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3600400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n-US" altLang="ja-JP" sz="4800" b="1" dirty="0"/>
              <a:t>Thank you,</a:t>
            </a:r>
            <a:r>
              <a:rPr kumimoji="1" lang="en-US" altLang="ja-JP" sz="4800" b="1" dirty="0"/>
              <a:t> all </a:t>
            </a:r>
            <a:br>
              <a:rPr kumimoji="1" lang="en-US" altLang="ja-JP" sz="4800" b="1" dirty="0"/>
            </a:br>
            <a:r>
              <a:rPr kumimoji="1" lang="en-US" altLang="ja-JP" sz="4000" b="1" dirty="0"/>
              <a:t>TGSW 2017   </a:t>
            </a:r>
            <a:r>
              <a:rPr lang="en-US" altLang="ja-JP" sz="4000" b="1" dirty="0"/>
              <a:t>Session 8-8</a:t>
            </a:r>
            <a:br>
              <a:rPr lang="en-US" altLang="ja-JP" sz="4000" b="1" dirty="0"/>
            </a:br>
            <a:r>
              <a:rPr lang="en-US" altLang="ja-JP" sz="4000" b="1" dirty="0"/>
              <a:t>speakers</a:t>
            </a:r>
            <a:br>
              <a:rPr lang="en-US" altLang="ja-JP" sz="4000" b="1" dirty="0"/>
            </a:br>
            <a:r>
              <a:rPr lang="en-US" altLang="ja-JP" sz="4000" b="1" dirty="0"/>
              <a:t>organizers</a:t>
            </a:r>
            <a:br>
              <a:rPr lang="en-US" altLang="ja-JP" sz="4000" b="1" dirty="0"/>
            </a:br>
            <a:r>
              <a:rPr lang="en-US" altLang="ja-JP" sz="4000" b="1" dirty="0"/>
              <a:t>participants</a:t>
            </a:r>
            <a:endParaRPr kumimoji="1" lang="ja-JP" altLang="en-US" sz="4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72200" y="6369649"/>
            <a:ext cx="2594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F. </a:t>
            </a:r>
            <a:r>
              <a:rPr kumimoji="1" lang="en-US" altLang="ja-JP" dirty="0" err="1"/>
              <a:t>Ukegawa</a:t>
            </a:r>
            <a:r>
              <a:rPr kumimoji="1" lang="en-US" altLang="ja-JP" dirty="0"/>
              <a:t>      2017/9/26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1640" y="4446111"/>
            <a:ext cx="6651220" cy="954107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/>
              <a:t>In particular those who have </a:t>
            </a:r>
            <a:r>
              <a:rPr lang="en-US" altLang="ja-JP" sz="2800" dirty="0"/>
              <a:t>travelled</a:t>
            </a:r>
            <a:r>
              <a:rPr kumimoji="1" lang="en-US" altLang="ja-JP" sz="2800" dirty="0"/>
              <a:t> </a:t>
            </a:r>
          </a:p>
          <a:p>
            <a:pPr algn="ctr"/>
            <a:r>
              <a:rPr kumimoji="1" lang="en-US" altLang="ja-JP" sz="2800" dirty="0"/>
              <a:t>long ways from abroad.</a:t>
            </a:r>
            <a:endParaRPr kumimoji="1" lang="ja-JP" altLang="en-US" sz="2800" dirty="0"/>
          </a:p>
        </p:txBody>
      </p:sp>
      <p:pic>
        <p:nvPicPr>
          <p:cNvPr id="8" name="Picture 4" descr="D:\Users\ukegawa\Documents\書類\グループ\研究力強化実現構想\朝永センター\行事\TGSW\2017 9 TGSW\ロゴ\TGSW2017_logo\TGSW2017ロゴ\GIF\白背景　横長　2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35029"/>
            <a:ext cx="4092972" cy="60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27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27716" y="260648"/>
            <a:ext cx="6768752" cy="14401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ja-JP" b="1" dirty="0">
                <a:solidFill>
                  <a:srgbClr val="0000FF"/>
                </a:solidFill>
              </a:rPr>
              <a:t>Particle, Nuclear, and Astro-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physics from a grand view of the History of the Universe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40352" y="637203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2017/9/26 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907704" y="1785010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/>
              <a:t>“Where Do We Come From?     What Are We? </a:t>
            </a:r>
          </a:p>
          <a:p>
            <a:r>
              <a:rPr lang="en-US" altLang="ja-JP" sz="2000" b="1" dirty="0"/>
              <a:t>  Where Are We Going?”</a:t>
            </a:r>
            <a:endParaRPr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90575" y="5379893"/>
            <a:ext cx="7362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C00000"/>
                </a:solidFill>
              </a:rPr>
              <a:t>Seems like a daunting task to me.   Not sure if we ever achieve that.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7354D82-5410-4817-8586-5A743BEE4A0F}"/>
              </a:ext>
            </a:extLst>
          </p:cNvPr>
          <p:cNvGrpSpPr/>
          <p:nvPr/>
        </p:nvGrpSpPr>
        <p:grpSpPr>
          <a:xfrm>
            <a:off x="1719035" y="2619367"/>
            <a:ext cx="6165333" cy="2537825"/>
            <a:chOff x="1719035" y="2619367"/>
            <a:chExt cx="6165333" cy="2537825"/>
          </a:xfrm>
        </p:grpSpPr>
        <p:pic>
          <p:nvPicPr>
            <p:cNvPr id="1027" name="Picture 3" descr="D:\Users\ukegawa\Documents\書類\グループ\研究力強化実現構想\朝永センター\行事\TGSW\2017 9 TGSW\1920px-Paul_Gauguin_-_D'ou_venons-nous-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9035" y="2619367"/>
              <a:ext cx="5586113" cy="2129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B28688D3-D91F-4394-B490-94D1C53F3893}"/>
                </a:ext>
              </a:extLst>
            </p:cNvPr>
            <p:cNvSpPr/>
            <p:nvPr/>
          </p:nvSpPr>
          <p:spPr>
            <a:xfrm>
              <a:off x="5520044" y="4787860"/>
              <a:ext cx="23643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b="1" dirty="0"/>
                <a:t>Paul Gauguin   1897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0597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kegawa\Documents\書類\グループ\研究力強化実現構想\朝永センター\行事\TGSW\2017 9 TGSW\ukegawa talk\CiRfSE_LOGOTYP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811" y="836712"/>
            <a:ext cx="5760640" cy="84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1520" y="143128"/>
            <a:ext cx="4372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C00000"/>
                </a:solidFill>
              </a:rPr>
              <a:t>Re-organization as of Oct 1, 2017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074404"/>
            <a:ext cx="131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From </a:t>
            </a:r>
            <a:r>
              <a:rPr kumimoji="1" lang="en-US" altLang="ja-JP" dirty="0" err="1"/>
              <a:t>CiRfSE</a:t>
            </a:r>
            <a:endParaRPr kumimoji="1" lang="ja-JP" altLang="en-US" dirty="0"/>
          </a:p>
        </p:txBody>
      </p:sp>
      <p:pic>
        <p:nvPicPr>
          <p:cNvPr id="1027" name="Picture 3" descr="D:\Users\ukegawa\Documents\書類\グループ\研究力強化実現構想\朝永センター\行事\TGSW\2017 9 TGSW\ukegawa talk\head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12976"/>
            <a:ext cx="4798269" cy="123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ukegawa\Documents\書類\グループ\研究力強化実現構想\朝永センター\行事\TGSW\2017 9 TGSW\ukegawa talk\TCHoU_LOGO2-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177" y="2132856"/>
            <a:ext cx="532590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67544" y="2411596"/>
            <a:ext cx="109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To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TCHoU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9632" y="5013176"/>
            <a:ext cx="639957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Inaugural symposium planned for March 2018.</a:t>
            </a:r>
          </a:p>
          <a:p>
            <a:endParaRPr lang="en-US" altLang="ja-JP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 to see you all </a:t>
            </a:r>
            <a:r>
              <a:rPr kumimoji="1" lang="en-US" altLang="ja-JP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 then.</a:t>
            </a:r>
            <a:endParaRPr kumimoji="1" lang="en-US" altLang="ja-JP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568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99</Words>
  <Application>Microsoft Office PowerPoint</Application>
  <PresentationFormat>画面に合わせる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Office ​​テーマ</vt:lpstr>
      <vt:lpstr>Thank you, all  TGSW 2017   Session 8-8 speakers organizers participants</vt:lpstr>
      <vt:lpstr>PowerPoint プレゼンテーション</vt:lpstr>
      <vt:lpstr>PowerPoint プレゼンテーション</vt:lpstr>
    </vt:vector>
  </TitlesOfParts>
  <Company>筑波大学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大森恵美子</dc:creator>
  <cp:lastModifiedBy>Fumihiko Ukegawa</cp:lastModifiedBy>
  <cp:revision>31</cp:revision>
  <dcterms:created xsi:type="dcterms:W3CDTF">2015-09-29T02:58:45Z</dcterms:created>
  <dcterms:modified xsi:type="dcterms:W3CDTF">2017-09-26T06:33:14Z</dcterms:modified>
</cp:coreProperties>
</file>